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46CE1-35A5-0441-AC0C-1E70CE11C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6BFCEE-D977-8747-A380-C1910D09B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78C09-68D9-9B48-AF25-06A43601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A6-C0CA-7540-9D59-211C2D9D653E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69EDE6-3169-0E4A-953E-B28174FF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6E1385-7CC7-AD4A-978D-C705E5AE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343-E01F-BB45-BB57-063D7F670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E3E37-1EE1-1946-90DD-065E4794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7AEAFD-46DA-CC44-A456-C9D38A363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F1D37-9F50-DF47-906E-938931D6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A6-C0CA-7540-9D59-211C2D9D653E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7C661-89A8-864B-9A03-9EDCC092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79701-FCD9-134D-B356-8100FAF5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343-E01F-BB45-BB57-063D7F670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3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66AEDA-6775-484C-9995-18FBA3CA7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A1FC0B-BE04-FF4F-9DCD-1A1925F7E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73F6C-8102-B94E-BA10-5FBA2849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A6-C0CA-7540-9D59-211C2D9D653E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9FDFB7-23F0-264A-AD19-D19F31B5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59154-5105-7242-A8D8-DE3B6D7A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343-E01F-BB45-BB57-063D7F670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3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3B25C-47A6-1741-8842-E46D7A3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36982-75B4-6D4E-B14A-367172CD7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A6C68-AACF-CF43-AB64-C4C98BE6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A6-C0CA-7540-9D59-211C2D9D653E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0A15E-F758-AE4C-9803-6722C428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F36F9-79E1-8E4A-B2F9-CE83DAA2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343-E01F-BB45-BB57-063D7F670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9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0420B-AB4F-C749-9FA1-D5D87944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327A61-90E7-FA4F-BB48-D36AB9B74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5559A-E672-3F4F-BC3E-6C745F25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A6-C0CA-7540-9D59-211C2D9D653E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66312-B499-EC44-BDD6-8413D23C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E84DB-1B7C-964B-AD59-FCA9C52C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343-E01F-BB45-BB57-063D7F670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B0D7F-50F8-9543-863D-18E58303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0CB82-0E84-9242-A038-D384102A0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6564AB-3EB3-164C-868B-34353F704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09677-A273-CE49-A449-B0204A2F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A6-C0CA-7540-9D59-211C2D9D653E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9FC461-66A7-DF4F-984E-DC85A65E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3FB8E9-2A0A-DC4C-AF51-BE94E22E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343-E01F-BB45-BB57-063D7F670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8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470EF-B662-2849-A874-B191D167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F7C0A5-460B-BB43-B9D9-7AF0380A1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1CB0BF-39DE-FC43-9AA4-F29D82BAA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608FFE-9902-4B41-8653-8F46E11D2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300A6E-7FF3-FA4F-AF4E-61B9621FE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812A94-CCEB-3B47-BDF7-A020A0C6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A6-C0CA-7540-9D59-211C2D9D653E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ED0A98-9104-D641-A7B7-FF904EA8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D0F7A0-C017-7B4E-B21A-44A30450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343-E01F-BB45-BB57-063D7F670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6FA3C-3DBA-DD4D-843B-44DAAC37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531379-342E-D846-B872-4A6B50B0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A6-C0CA-7540-9D59-211C2D9D653E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2135DE-4C1F-B34A-8F24-81CC9A9D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3F1320-A5A5-134A-A92D-D2C53160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343-E01F-BB45-BB57-063D7F670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9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033A7E-D970-874B-9DDA-B3106337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A6-C0CA-7540-9D59-211C2D9D653E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DBAB12-5B84-AA4C-929D-5FDC1CDD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5516DB-285E-8C46-9544-4706A1D3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343-E01F-BB45-BB57-063D7F670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0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8BCB1-B1E9-C542-88E4-734CF0AA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603984-62C7-784A-84ED-92FBBEAD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91EF76-1E3C-DB4F-8D48-C18C12A0F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571DAE-FC72-9B45-9DD8-CA4E0199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A6-C0CA-7540-9D59-211C2D9D653E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597646-0381-7B44-8305-894B4A2B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967AAB-DF87-5646-98F6-943A93B1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343-E01F-BB45-BB57-063D7F670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64B33-7E1D-4C4A-BC28-DA400BAA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FD1BA2-2918-9A40-B126-576D75BFE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F42905-7097-0940-A840-3ED7DE6E1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B00930-2AFE-FD4C-8643-C615EAC5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A6-C0CA-7540-9D59-211C2D9D653E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18CDB-7256-024E-B57D-4ECB009A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B6DA40-227B-1840-95BA-EB84883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3343-E01F-BB45-BB57-063D7F670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6F924-8787-2A40-BBC5-6893AB65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4B558A-3EA1-7A47-8246-75D376224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97869-3384-A446-B4F2-A411D3ADA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C00A6-C0CA-7540-9D59-211C2D9D653E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371C8-ADD2-0E47-80C7-E3263DE53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F61A91-35A8-4F4F-98FC-FC5834A2E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F3343-E01F-BB45-BB57-063D7F670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0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3CBCB1-B068-2C4C-AD85-3D5C9CCE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881F-A15A-004D-B5F8-3CF6E7256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0243"/>
            <a:ext cx="9144000" cy="1559719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Arial Hebrew Light" pitchFamily="2" charset="-79"/>
              </a:rPr>
              <a:t>День Информатики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D70442-BF9B-9D4C-92F3-4DAE27150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48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ТВЕРСКОЙ ОБЛАСТИ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образовательное учреждение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«ТВЕРСКОЙ ПРОМЫШЛЕННО-ЭКОНОМИЧЕСКИИ КОЛЛЕДЖ»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191ADF-FD8A-FE4C-989B-5A2ECFBA4478}"/>
              </a:ext>
            </a:extLst>
          </p:cNvPr>
          <p:cNvSpPr/>
          <p:nvPr/>
        </p:nvSpPr>
        <p:spPr>
          <a:xfrm>
            <a:off x="8456141" y="6118697"/>
            <a:ext cx="3735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Подготовили: </a:t>
            </a:r>
          </a:p>
          <a:p>
            <a:r>
              <a:rPr lang="ru-RU">
                <a:solidFill>
                  <a:schemeClr val="bg1"/>
                </a:solidFill>
              </a:rPr>
              <a:t>Студенты групп </a:t>
            </a:r>
            <a:r>
              <a:rPr lang="ru-RU" dirty="0">
                <a:solidFill>
                  <a:schemeClr val="bg1"/>
                </a:solidFill>
              </a:rPr>
              <a:t>3-09ПС-1 и 3-09ПС-2 </a:t>
            </a:r>
          </a:p>
        </p:txBody>
      </p:sp>
    </p:spTree>
    <p:extLst>
      <p:ext uri="{BB962C8B-B14F-4D97-AF65-F5344CB8AC3E}">
        <p14:creationId xmlns:p14="http://schemas.microsoft.com/office/powerpoint/2010/main" val="252649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74D7B-0E91-404C-A145-68F4514C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B6D63D0-4F4A-2149-AD77-65110384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51"/>
            <a:ext cx="10515600" cy="5991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течением времени количество информации растет, информация накапливается, происходит ее систематизация, оценка и обобщение. Это свойство назвали ростом и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кумулированием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информации. (Кумуляция — от лат.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cumulatio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увеличение, скопление). Старение информации заключается в уменьшении ее ценности с течением времени. Старит информацию не само время, а появление новой информации, которая уточняет, дополняет или отвергает полностью или частично более раннюю. Научно-техническая информация стареет быстрее, эстетическая (произведения искусства) — медленнее.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Логичность, компактность, удобная форма представления облегчает понимание и усвоение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67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DEAA940F-8E13-D643-A32B-F8599E67C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875" y="0"/>
            <a:ext cx="1222374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26AEB-3F27-1044-B243-9B44694B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9685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E2A68B-25DD-9B45-8755-EDC66E565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875" y="0"/>
            <a:ext cx="1222374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F7567-AAB6-1347-9AA4-1297E5BE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1" y="0"/>
            <a:ext cx="10515600" cy="2458994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наше время</a:t>
            </a:r>
          </a:p>
        </p:txBody>
      </p:sp>
    </p:spTree>
    <p:extLst>
      <p:ext uri="{BB962C8B-B14F-4D97-AF65-F5344CB8AC3E}">
        <p14:creationId xmlns:p14="http://schemas.microsoft.com/office/powerpoint/2010/main" val="239896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252283-70EC-5B4F-B30A-116593FC4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36647-F169-EC4A-899E-391B711B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B3E84-03C2-7B40-BBE8-39102DFF6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5938"/>
            <a:ext cx="12191999" cy="435133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 </a:t>
            </a:r>
            <a:r>
              <a:rPr lang="ru-RU" sz="4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объектах и явлениях окружающей среды, их параметрах, свойствах и состоянии, которые воспринимают информационные системы (живые организмы, управляющие машины и др.) в процессе жизнедеятельности и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0483231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86ECB0B7-73C0-5248-B0D4-DAA9CDFE9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8A43E-8600-7A47-AFBB-D1FB7F56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23422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знать!</a:t>
            </a:r>
          </a:p>
        </p:txBody>
      </p:sp>
    </p:spTree>
    <p:extLst>
      <p:ext uri="{BB962C8B-B14F-4D97-AF65-F5344CB8AC3E}">
        <p14:creationId xmlns:p14="http://schemas.microsoft.com/office/powerpoint/2010/main" val="317421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AD5A0-79CD-954D-B223-3CD8C7F4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022" y="0"/>
            <a:ext cx="1233204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70617-F94C-2849-95CE-18A35E92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имеет несколько видов: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41964-AB24-CB4F-8D55-038B03FF7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или изобразительная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(акустическая)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текстовая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Числовая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видеоинформация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также виды информации, для которых до сих пор не изобретено способов их кодирования и хранения — это тактильная информация, передаваемая ощущениями, органолептическая, передаваемая запахами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вкусами и др.</a:t>
            </a:r>
          </a:p>
        </p:txBody>
      </p:sp>
    </p:spTree>
    <p:extLst>
      <p:ext uri="{BB962C8B-B14F-4D97-AF65-F5344CB8AC3E}">
        <p14:creationId xmlns:p14="http://schemas.microsoft.com/office/powerpoint/2010/main" val="21796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86ECB0B7-73C0-5248-B0D4-DAA9CDFE9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8A43E-8600-7A47-AFBB-D1FB7F56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23422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 забываем!</a:t>
            </a:r>
          </a:p>
        </p:txBody>
      </p:sp>
    </p:spTree>
    <p:extLst>
      <p:ext uri="{BB962C8B-B14F-4D97-AF65-F5344CB8AC3E}">
        <p14:creationId xmlns:p14="http://schemas.microsoft.com/office/powerpoint/2010/main" val="186642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FD9451-F65E-C741-8762-27F1BF6D1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EB987-6754-E541-A803-8061D371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имеет несколько свойств: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F20FC09-F964-C248-83C6-4E040D33F7B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информации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информации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 информации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информации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информации 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Полезность (ценность) информации  </a:t>
            </a:r>
          </a:p>
        </p:txBody>
      </p:sp>
    </p:spTree>
    <p:extLst>
      <p:ext uri="{BB962C8B-B14F-4D97-AF65-F5344CB8AC3E}">
        <p14:creationId xmlns:p14="http://schemas.microsoft.com/office/powerpoint/2010/main" val="31349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8BB524-52D8-4C43-8BD0-B347CE756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CC4A7BB-200B-9449-A523-6E861A15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837"/>
            <a:ext cx="10515600" cy="6016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ценная информация — полезная. При этом следует учитывать, что и недостоверная информация (например, художественная литература), имеет большую значимость для человека. В художественной литературе полезная информация представлена неявным образом. Социальная (общественная) информация обладает еще и дополнительными свойствами: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семантический (смысловой) характер, то есть понятный, так как именно в понятиях обобщаются наиболее существенные признаки предметов, процессов и явлений окружающего мира.</a:t>
            </a:r>
          </a:p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языковую природу (кроме некоторых видов эстетической информации, например изобразительного искусства). Одно и то же содержание может быть выражено на разных естественных (разговорных) языках, записано в виде математических формул и т. 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45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7C002C-FBA7-B841-9DBC-E5429B9BE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092" y="0"/>
            <a:ext cx="1240618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AC3BB-2985-D34E-A2E9-C8A713EE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62" y="249048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405145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106</Words>
  <Application>Microsoft Macintosh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День Информатики</vt:lpstr>
      <vt:lpstr>Информация в наше время</vt:lpstr>
      <vt:lpstr> </vt:lpstr>
      <vt:lpstr>Важно знать!</vt:lpstr>
      <vt:lpstr>Информация имеет несколько видов:</vt:lpstr>
      <vt:lpstr>Также не забываем!</vt:lpstr>
      <vt:lpstr>Информация имеет несколько свойств:</vt:lpstr>
      <vt:lpstr>Презентация PowerPoint</vt:lpstr>
      <vt:lpstr>Заключение</vt:lpstr>
      <vt:lpstr>Презентация PowerPoint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Информатики</dc:title>
  <dc:creator>Microsoft Office User</dc:creator>
  <cp:lastModifiedBy>Microsoft Office User</cp:lastModifiedBy>
  <cp:revision>8</cp:revision>
  <dcterms:created xsi:type="dcterms:W3CDTF">2019-11-24T11:25:37Z</dcterms:created>
  <dcterms:modified xsi:type="dcterms:W3CDTF">2019-11-24T12:22:39Z</dcterms:modified>
</cp:coreProperties>
</file>